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EAE62-F8B8-41A3-B9D6-C96C14F577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8B3AC-7590-45C4-80BD-AFB46D899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3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4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1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3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pub.com/images-201510-English/GA-example-2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Guideline: Graphical Abstract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contain: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Problem statement / Objectives / Background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Expected Outcome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Others:</a:t>
            </a:r>
          </a:p>
          <a:p>
            <a:r>
              <a:rPr lang="en-US" dirty="0" smtClean="0"/>
              <a:t>1 page ONLY</a:t>
            </a:r>
          </a:p>
          <a:p>
            <a:r>
              <a:rPr lang="en-US" dirty="0" smtClean="0"/>
              <a:t>Save file as pdf or 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9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869950"/>
            <a:ext cx="8496300" cy="57816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85900" y="177800"/>
            <a:ext cx="849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Example: Graphical Abstract 1</a:t>
            </a:r>
            <a:endParaRPr lang="en-US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44563" y="6405404"/>
            <a:ext cx="39789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https://www.letpub.com/images-201510-English/GA-example-2.jpg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84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6D43FB3A2CD4F9ACD15FBF7774913" ma:contentTypeVersion="5" ma:contentTypeDescription="Create a new document." ma:contentTypeScope="" ma:versionID="e3d3bb29f40186096b0bf7ea7fde3a7d">
  <xsd:schema xmlns:xsd="http://www.w3.org/2001/XMLSchema" xmlns:xs="http://www.w3.org/2001/XMLSchema" xmlns:p="http://schemas.microsoft.com/office/2006/metadata/properties" xmlns:ns2="9c2dffec-6c93-4826-b337-1713b60f56b7" xmlns:ns3="79f7b32a-203b-4c14-a4a6-9ef72635e4ff" targetNamespace="http://schemas.microsoft.com/office/2006/metadata/properties" ma:root="true" ma:fieldsID="7b8ee8f824397fc96efb684723d39c73" ns2:_="" ns3:_="">
    <xsd:import namespace="9c2dffec-6c93-4826-b337-1713b60f56b7"/>
    <xsd:import namespace="79f7b32a-203b-4c14-a4a6-9ef72635e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dffec-6c93-4826-b337-1713b60f56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7b32a-203b-4c14-a4a6-9ef72635e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0F64A6-974E-4E92-AB04-44F8F2B44F11}"/>
</file>

<file path=customXml/itemProps2.xml><?xml version="1.0" encoding="utf-8"?>
<ds:datastoreItem xmlns:ds="http://schemas.openxmlformats.org/officeDocument/2006/customXml" ds:itemID="{F79F22CA-0206-4FFF-805F-DA74DA507F40}"/>
</file>

<file path=customXml/itemProps3.xml><?xml version="1.0" encoding="utf-8"?>
<ds:datastoreItem xmlns:ds="http://schemas.openxmlformats.org/officeDocument/2006/customXml" ds:itemID="{916D654B-3319-46CA-B9FB-11417BCCA53A}"/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Guideline: Graphical Abstract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azrin Md Kasim</cp:lastModifiedBy>
  <cp:revision>7</cp:revision>
  <cp:lastPrinted>2018-12-20T06:39:53Z</cp:lastPrinted>
  <dcterms:created xsi:type="dcterms:W3CDTF">2018-12-19T03:45:10Z</dcterms:created>
  <dcterms:modified xsi:type="dcterms:W3CDTF">2019-01-24T09:02:23Z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0x0101000716D43FB3A2CD4F9ACD15FBF7774913</vt:lpwstr>
  </property>
</Properties>
</file>