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066"/>
    <a:srgbClr val="160165"/>
    <a:srgbClr val="000066"/>
    <a:srgbClr val="006699"/>
    <a:srgbClr val="DED1FF"/>
    <a:srgbClr val="DCC5FF"/>
    <a:srgbClr val="CCCCFF"/>
    <a:srgbClr val="336699"/>
    <a:srgbClr val="0099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5" autoAdjust="0"/>
    <p:restoredTop sz="94660"/>
  </p:normalViewPr>
  <p:slideViewPr>
    <p:cSldViewPr>
      <p:cViewPr varScale="1">
        <p:scale>
          <a:sx n="64" d="100"/>
          <a:sy n="64" d="100"/>
        </p:scale>
        <p:origin x="1728" y="72"/>
      </p:cViewPr>
      <p:guideLst>
        <p:guide orient="horz" pos="336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D08F-7242-40D8-B803-7105F640D55E}" type="datetimeFigureOut">
              <a:rPr lang="en-MY" smtClean="0"/>
              <a:t>16/6/2022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EB06-DF8E-46C1-9F24-313DF5BF7F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871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D08F-7242-40D8-B803-7105F640D55E}" type="datetimeFigureOut">
              <a:rPr lang="en-MY" smtClean="0"/>
              <a:t>16/6/2022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EB06-DF8E-46C1-9F24-313DF5BF7F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320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D08F-7242-40D8-B803-7105F640D55E}" type="datetimeFigureOut">
              <a:rPr lang="en-MY" smtClean="0"/>
              <a:t>16/6/2022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EB06-DF8E-46C1-9F24-313DF5BF7F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234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D08F-7242-40D8-B803-7105F640D55E}" type="datetimeFigureOut">
              <a:rPr lang="en-MY" smtClean="0"/>
              <a:t>16/6/2022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EB06-DF8E-46C1-9F24-313DF5BF7F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540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D08F-7242-40D8-B803-7105F640D55E}" type="datetimeFigureOut">
              <a:rPr lang="en-MY" smtClean="0"/>
              <a:t>16/6/2022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EB06-DF8E-46C1-9F24-313DF5BF7F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286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D08F-7242-40D8-B803-7105F640D55E}" type="datetimeFigureOut">
              <a:rPr lang="en-MY" smtClean="0"/>
              <a:t>16/6/2022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EB06-DF8E-46C1-9F24-313DF5BF7F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501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D08F-7242-40D8-B803-7105F640D55E}" type="datetimeFigureOut">
              <a:rPr lang="en-MY" smtClean="0"/>
              <a:t>16/6/2022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EB06-DF8E-46C1-9F24-313DF5BF7F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169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D08F-7242-40D8-B803-7105F640D55E}" type="datetimeFigureOut">
              <a:rPr lang="en-MY" smtClean="0"/>
              <a:t>16/6/2022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EB06-DF8E-46C1-9F24-313DF5BF7F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767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D08F-7242-40D8-B803-7105F640D55E}" type="datetimeFigureOut">
              <a:rPr lang="en-MY" smtClean="0"/>
              <a:t>16/6/2022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EB06-DF8E-46C1-9F24-313DF5BF7F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2096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D08F-7242-40D8-B803-7105F640D55E}" type="datetimeFigureOut">
              <a:rPr lang="en-MY" smtClean="0"/>
              <a:t>16/6/2022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EB06-DF8E-46C1-9F24-313DF5BF7F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7930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D08F-7242-40D8-B803-7105F640D55E}" type="datetimeFigureOut">
              <a:rPr lang="en-MY" smtClean="0"/>
              <a:t>16/6/2022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EB06-DF8E-46C1-9F24-313DF5BF7F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400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D08F-7242-40D8-B803-7105F640D55E}" type="datetimeFigureOut">
              <a:rPr lang="en-MY" smtClean="0"/>
              <a:t>16/6/2022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1EB06-DF8E-46C1-9F24-313DF5BF7F74}" type="slidenum">
              <a:rPr lang="en-MY" smtClean="0"/>
              <a:t>‹#›</a:t>
            </a:fld>
            <a:endParaRPr lang="en-MY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011" r="7652" b="39264"/>
          <a:stretch/>
        </p:blipFill>
        <p:spPr>
          <a:xfrm>
            <a:off x="0" y="-3875"/>
            <a:ext cx="7562850" cy="344319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5403" y="-10319"/>
            <a:ext cx="7562850" cy="390683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Rectangle 47"/>
          <p:cNvSpPr/>
          <p:nvPr userDrawn="1"/>
        </p:nvSpPr>
        <p:spPr>
          <a:xfrm>
            <a:off x="2583974" y="69279"/>
            <a:ext cx="2943225" cy="9144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5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9762" r="7488" b="37465"/>
          <a:stretch/>
        </p:blipFill>
        <p:spPr>
          <a:xfrm rot="10800000">
            <a:off x="5403" y="7421400"/>
            <a:ext cx="7557447" cy="3267238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6792119"/>
            <a:ext cx="7562850" cy="391978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024" y="215259"/>
            <a:ext cx="1828801" cy="68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4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9219" y="1229519"/>
            <a:ext cx="7378604" cy="9144000"/>
            <a:chOff x="99219" y="1081881"/>
            <a:chExt cx="7378604" cy="9144000"/>
          </a:xfrm>
        </p:grpSpPr>
        <p:sp>
          <p:nvSpPr>
            <p:cNvPr id="3" name="TextBox 2"/>
            <p:cNvSpPr txBox="1"/>
            <p:nvPr/>
          </p:nvSpPr>
          <p:spPr>
            <a:xfrm>
              <a:off x="649564" y="1081881"/>
              <a:ext cx="611715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Helvetica" panose="020B0504020202030204" pitchFamily="34" charset="0"/>
                </a:rPr>
                <a:t>NAME</a:t>
              </a:r>
              <a:endParaRPr lang="en-US" b="1" dirty="0">
                <a:latin typeface="Helvetica" panose="020B050402020203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70719" y="1539081"/>
              <a:ext cx="60960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Helvetica" panose="020B0504020202030204" pitchFamily="34" charset="0"/>
                </a:rPr>
                <a:t>Faculty</a:t>
              </a:r>
              <a:endParaRPr lang="en-US" sz="1600" b="1" dirty="0">
                <a:latin typeface="Helvetica" panose="020B050402020203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30664" y="1920081"/>
              <a:ext cx="38862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Helvetica" panose="020B0504020202030204" pitchFamily="34" charset="0"/>
                </a:rPr>
                <a:t>Email</a:t>
              </a:r>
              <a:endParaRPr lang="en-MY" sz="1400" dirty="0">
                <a:latin typeface="Helvetica" panose="020B050402020203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9219" y="6111081"/>
              <a:ext cx="3467100" cy="411480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MY" sz="1100" dirty="0" smtClean="0">
                  <a:solidFill>
                    <a:schemeClr val="tx1"/>
                  </a:solidFill>
                  <a:latin typeface="Helvetica" panose="020B0504020202030204" pitchFamily="34" charset="0"/>
                </a:rPr>
                <a:t>(150 words)</a:t>
              </a:r>
              <a:endParaRPr lang="en-MY" sz="1100" dirty="0">
                <a:solidFill>
                  <a:schemeClr val="tx1"/>
                </a:solidFill>
                <a:latin typeface="Helvetica" panose="020B0504020202030204" pitchFamily="34" charset="0"/>
              </a:endParaRPr>
            </a:p>
            <a:p>
              <a:pPr algn="just"/>
              <a:endParaRPr lang="en-MY" sz="1100" dirty="0">
                <a:solidFill>
                  <a:schemeClr val="tx1"/>
                </a:solidFill>
                <a:latin typeface="Helvetica" panose="020B0504020202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9219" y="4587081"/>
              <a:ext cx="3467100" cy="83820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 b="1" dirty="0" smtClean="0">
                  <a:solidFill>
                    <a:schemeClr val="tx1"/>
                  </a:solidFill>
                  <a:latin typeface="Helvetica" panose="020B0504020202030204" pitchFamily="34" charset="0"/>
                </a:rPr>
                <a:t>(15 words)</a:t>
              </a:r>
              <a:endParaRPr lang="en-US" sz="1100" b="1" dirty="0">
                <a:solidFill>
                  <a:schemeClr val="tx1"/>
                </a:solidFill>
                <a:latin typeface="Helvetica" panose="020B0504020202030204" pitchFamily="34" charset="0"/>
              </a:endParaRPr>
            </a:p>
            <a:p>
              <a:pPr marL="171450" indent="-171450" algn="just">
                <a:buFont typeface="Arial"/>
                <a:buChar char="•"/>
              </a:pPr>
              <a:endParaRPr lang="en-MY" sz="1100" b="1" dirty="0">
                <a:solidFill>
                  <a:schemeClr val="tx1"/>
                </a:solidFill>
                <a:latin typeface="Helvetica" panose="020B050402020203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099719" y="2377281"/>
              <a:ext cx="3200400" cy="228203"/>
            </a:xfrm>
            <a:prstGeom prst="roundRect">
              <a:avLst/>
            </a:prstGeom>
            <a:solidFill>
              <a:srgbClr val="24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Helvetica" panose="020B0504020202030204" pitchFamily="34" charset="0"/>
                </a:rPr>
                <a:t>Total Articles in Publication List = </a:t>
              </a:r>
              <a:r>
                <a:rPr lang="en-US" sz="1200" b="1" dirty="0" smtClean="0">
                  <a:latin typeface="Helvetica" panose="020B0504020202030204" pitchFamily="34" charset="0"/>
                </a:rPr>
                <a:t>?</a:t>
              </a:r>
              <a:endParaRPr lang="en-MY" sz="1200" b="1" dirty="0">
                <a:latin typeface="Helvetica" panose="020B0504020202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42519" y="3672681"/>
              <a:ext cx="3835304" cy="655320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MY" sz="1100" dirty="0">
                  <a:solidFill>
                    <a:schemeClr val="tx1"/>
                  </a:solidFill>
                  <a:latin typeface="Helvetica" panose="020B0504020202030204" pitchFamily="34" charset="0"/>
                </a:rPr>
                <a:t>Please state latest publications (5) which relevant to propose application</a:t>
              </a:r>
            </a:p>
            <a:p>
              <a:pPr algn="just"/>
              <a:endParaRPr lang="en-MY" sz="1100" dirty="0" smtClean="0">
                <a:solidFill>
                  <a:schemeClr val="tx1"/>
                </a:solidFill>
                <a:latin typeface="Helvetica" panose="020B0504020202030204" pitchFamily="34" charset="0"/>
              </a:endParaRPr>
            </a:p>
            <a:p>
              <a:pPr marL="173038" indent="-173038" algn="just">
                <a:buFont typeface="Arial" panose="020B0604020202020204" pitchFamily="34" charset="0"/>
                <a:buChar char="•"/>
              </a:pPr>
              <a:r>
                <a:rPr lang="en-MY" sz="1100" dirty="0" err="1" smtClean="0">
                  <a:solidFill>
                    <a:schemeClr val="tx1"/>
                  </a:solidFill>
                  <a:latin typeface="Helvetica" panose="020B0504020202030204" pitchFamily="34" charset="0"/>
                </a:rPr>
                <a:t>xxxxxxx</a:t>
              </a:r>
              <a:endParaRPr lang="en-MY" sz="1100" dirty="0" smtClean="0">
                <a:solidFill>
                  <a:schemeClr val="tx1"/>
                </a:solidFill>
                <a:latin typeface="Helvetica" panose="020B0504020202030204" pitchFamily="34" charset="0"/>
              </a:endParaRPr>
            </a:p>
            <a:p>
              <a:pPr marL="173038" indent="-173038" algn="just">
                <a:buFont typeface="Arial" panose="020B0604020202020204" pitchFamily="34" charset="0"/>
                <a:buChar char="•"/>
              </a:pPr>
              <a:endParaRPr lang="en-MY" sz="1100" dirty="0">
                <a:solidFill>
                  <a:schemeClr val="tx1"/>
                </a:solidFill>
                <a:latin typeface="Helvetica" panose="020B0504020202030204" pitchFamily="34" charset="0"/>
              </a:endParaRPr>
            </a:p>
            <a:p>
              <a:pPr marL="173038" indent="-173038" algn="just">
                <a:buFont typeface="Arial" panose="020B0604020202020204" pitchFamily="34" charset="0"/>
                <a:buChar char="•"/>
              </a:pPr>
              <a:r>
                <a:rPr lang="en-MY" sz="1100" dirty="0" err="1" smtClean="0">
                  <a:solidFill>
                    <a:schemeClr val="tx1"/>
                  </a:solidFill>
                  <a:latin typeface="Helvetica" panose="020B0504020202030204" pitchFamily="34" charset="0"/>
                </a:rPr>
                <a:t>xxxxxxx</a:t>
              </a:r>
              <a:endParaRPr lang="en-MY" sz="1100" dirty="0" smtClean="0">
                <a:solidFill>
                  <a:schemeClr val="tx1"/>
                </a:solidFill>
                <a:latin typeface="Helvetica" panose="020B0504020202030204" pitchFamily="34" charset="0"/>
              </a:endParaRPr>
            </a:p>
            <a:p>
              <a:pPr marL="173038" indent="-173038" algn="just">
                <a:buFont typeface="Arial" panose="020B0604020202020204" pitchFamily="34" charset="0"/>
                <a:buChar char="•"/>
              </a:pPr>
              <a:endParaRPr lang="en-MY" sz="1100" dirty="0">
                <a:solidFill>
                  <a:schemeClr val="tx1"/>
                </a:solidFill>
                <a:latin typeface="Helvetica" panose="020B0504020202030204" pitchFamily="34" charset="0"/>
              </a:endParaRPr>
            </a:p>
            <a:p>
              <a:pPr marL="173038" indent="-173038" algn="just">
                <a:buFont typeface="Arial" panose="020B0604020202020204" pitchFamily="34" charset="0"/>
                <a:buChar char="•"/>
              </a:pPr>
              <a:r>
                <a:rPr lang="en-MY" sz="1100" dirty="0" err="1" smtClean="0">
                  <a:solidFill>
                    <a:schemeClr val="tx1"/>
                  </a:solidFill>
                  <a:latin typeface="Helvetica" panose="020B0504020202030204" pitchFamily="34" charset="0"/>
                </a:rPr>
                <a:t>xxxxxxx</a:t>
              </a:r>
              <a:endParaRPr lang="en-MY" sz="1100" dirty="0" smtClean="0">
                <a:solidFill>
                  <a:schemeClr val="tx1"/>
                </a:solidFill>
                <a:latin typeface="Helvetica" panose="020B0504020202030204" pitchFamily="34" charset="0"/>
              </a:endParaRPr>
            </a:p>
            <a:p>
              <a:pPr marL="173038" indent="-173038" algn="just">
                <a:buFont typeface="Arial" panose="020B0604020202020204" pitchFamily="34" charset="0"/>
                <a:buChar char="•"/>
              </a:pPr>
              <a:endParaRPr lang="en-MY" sz="1100" dirty="0">
                <a:solidFill>
                  <a:schemeClr val="tx1"/>
                </a:solidFill>
                <a:latin typeface="Helvetica" panose="020B0504020202030204" pitchFamily="34" charset="0"/>
              </a:endParaRPr>
            </a:p>
            <a:p>
              <a:pPr marL="173038" indent="-173038" algn="just">
                <a:buFont typeface="Arial" panose="020B0604020202020204" pitchFamily="34" charset="0"/>
                <a:buChar char="•"/>
              </a:pPr>
              <a:r>
                <a:rPr lang="en-MY" sz="1100" dirty="0" err="1" smtClean="0">
                  <a:solidFill>
                    <a:schemeClr val="tx1"/>
                  </a:solidFill>
                  <a:latin typeface="Helvetica" panose="020B0504020202030204" pitchFamily="34" charset="0"/>
                </a:rPr>
                <a:t>xxxxxxx</a:t>
              </a:r>
              <a:endParaRPr lang="en-MY" sz="1100" dirty="0" smtClean="0">
                <a:solidFill>
                  <a:schemeClr val="tx1"/>
                </a:solidFill>
                <a:latin typeface="Helvetica" panose="020B0504020202030204" pitchFamily="34" charset="0"/>
              </a:endParaRPr>
            </a:p>
            <a:p>
              <a:pPr marL="173038" indent="-173038" algn="just">
                <a:buFont typeface="Arial" panose="020B0604020202020204" pitchFamily="34" charset="0"/>
                <a:buChar char="•"/>
              </a:pPr>
              <a:endParaRPr lang="en-MY" sz="1100" dirty="0">
                <a:solidFill>
                  <a:schemeClr val="tx1"/>
                </a:solidFill>
                <a:latin typeface="Helvetica" panose="020B0504020202030204" pitchFamily="34" charset="0"/>
              </a:endParaRPr>
            </a:p>
            <a:p>
              <a:pPr marL="173038" indent="-173038" algn="just">
                <a:buFont typeface="Arial" panose="020B0604020202020204" pitchFamily="34" charset="0"/>
                <a:buChar char="•"/>
              </a:pPr>
              <a:r>
                <a:rPr lang="en-MY" sz="1100" dirty="0" err="1" smtClean="0">
                  <a:solidFill>
                    <a:schemeClr val="tx1"/>
                  </a:solidFill>
                  <a:latin typeface="Helvetica" panose="020B0504020202030204" pitchFamily="34" charset="0"/>
                </a:rPr>
                <a:t>xxxxxxx</a:t>
              </a:r>
              <a:endParaRPr lang="en-MY" sz="1100" dirty="0">
                <a:solidFill>
                  <a:schemeClr val="tx1"/>
                </a:solidFill>
                <a:latin typeface="Helvetica" panose="020B0504020202030204" pitchFamily="34" charset="0"/>
              </a:endParaRPr>
            </a:p>
            <a:p>
              <a:endParaRPr lang="en-US" sz="1100" dirty="0">
                <a:solidFill>
                  <a:schemeClr val="tx1"/>
                </a:solidFill>
                <a:latin typeface="Helvetica" panose="020B050402020203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099719" y="2682081"/>
              <a:ext cx="3200400" cy="228203"/>
            </a:xfrm>
            <a:prstGeom prst="roundRect">
              <a:avLst/>
            </a:prstGeom>
            <a:solidFill>
              <a:srgbClr val="24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Helvetica" panose="020B0504020202030204" pitchFamily="34" charset="0"/>
                </a:rPr>
                <a:t>H-Index =  </a:t>
              </a:r>
              <a:r>
                <a:rPr lang="en-US" sz="1200" b="1" dirty="0" smtClean="0">
                  <a:latin typeface="Helvetica" panose="020B0504020202030204" pitchFamily="34" charset="0"/>
                </a:rPr>
                <a:t>?</a:t>
              </a:r>
              <a:endParaRPr lang="en-MY" sz="1200" b="1" dirty="0">
                <a:latin typeface="Helvetica" panose="020B0504020202030204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099719" y="2986881"/>
              <a:ext cx="3200400" cy="228203"/>
            </a:xfrm>
            <a:prstGeom prst="roundRect">
              <a:avLst/>
            </a:prstGeom>
            <a:solidFill>
              <a:srgbClr val="24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Helvetica" panose="020B0504020202030204" pitchFamily="34" charset="0"/>
                </a:rPr>
                <a:t>Average Citations Per Article =  </a:t>
              </a:r>
              <a:r>
                <a:rPr lang="en-US" sz="1200" b="1" dirty="0" smtClean="0">
                  <a:latin typeface="Helvetica" panose="020B0504020202030204" pitchFamily="34" charset="0"/>
                </a:rPr>
                <a:t>?</a:t>
              </a:r>
              <a:endParaRPr lang="en-MY" sz="1200" b="1" dirty="0">
                <a:latin typeface="Helvetica" panose="020B0504020202030204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099719" y="3291681"/>
              <a:ext cx="3200400" cy="228203"/>
            </a:xfrm>
            <a:prstGeom prst="roundRect">
              <a:avLst/>
            </a:prstGeom>
            <a:solidFill>
              <a:srgbClr val="24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Helvetica" panose="020B0504020202030204" pitchFamily="34" charset="0"/>
                </a:rPr>
                <a:t>Latest Article In Academic Journal</a:t>
              </a:r>
              <a:endParaRPr lang="en-MY" sz="1200" b="1" dirty="0">
                <a:latin typeface="Helvetica" panose="020B050402020203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89719" y="4282678"/>
              <a:ext cx="2128974" cy="228203"/>
            </a:xfrm>
            <a:prstGeom prst="roundRect">
              <a:avLst/>
            </a:prstGeom>
            <a:solidFill>
              <a:srgbClr val="24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Helvetica" panose="020B0504020202030204" pitchFamily="34" charset="0"/>
                </a:rPr>
                <a:t>Area of Expertise</a:t>
              </a:r>
              <a:endParaRPr lang="en-MY" sz="1200" b="1" dirty="0">
                <a:latin typeface="Helvetica" panose="020B050402020203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89719" y="5806678"/>
              <a:ext cx="2128974" cy="228203"/>
            </a:xfrm>
            <a:prstGeom prst="roundRect">
              <a:avLst/>
            </a:prstGeom>
            <a:solidFill>
              <a:srgbClr val="24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Helvetica" panose="020B0504020202030204" pitchFamily="34" charset="0"/>
                </a:rPr>
                <a:t>Biography</a:t>
              </a:r>
              <a:endParaRPr lang="en-MY" sz="1200" b="1" dirty="0">
                <a:latin typeface="Helvetica" panose="020B0504020202030204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05635" y="2886770"/>
            <a:ext cx="1497139" cy="49549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Helvetica" panose="020B0504020202030204" pitchFamily="34" charset="0"/>
              </a:rPr>
              <a:t>Latest image</a:t>
            </a:r>
            <a:endParaRPr lang="en-MY" sz="1200" dirty="0">
              <a:solidFill>
                <a:schemeClr val="tx1"/>
              </a:solidFill>
              <a:latin typeface="Helvetica" panose="020B05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17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55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Arul</dc:creator>
  <cp:lastModifiedBy>MARSILAH BINTI ABDULLAH</cp:lastModifiedBy>
  <cp:revision>68</cp:revision>
  <dcterms:created xsi:type="dcterms:W3CDTF">2020-01-02T01:07:57Z</dcterms:created>
  <dcterms:modified xsi:type="dcterms:W3CDTF">2022-06-16T02:00:13Z</dcterms:modified>
</cp:coreProperties>
</file>